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0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102050" y="7553100"/>
            <a:ext cx="6352889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(2,10) (1,9) (1,8) (2,7) (9,7) (10,8) (10,9) (9,10) (8,9) (2,9) (2,10)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(2,7) (1,-2) (-1,-4) (-2,-4) (-3,-3) (-4,-1) (-5,-1) (-7,-2) (-8,-3) (-8,-5) (-7, -7) (-5,-9) (-2,-10) (4,-10) (7, -8) (8,-5) (9,7)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(5,3) (4,4) (3,4) (2,3) (2,2) (3,-1) (5,-3) (7,-1) (8,2) (8,3) (7,4) (6,4) (5,3)</a:t>
            </a:r>
          </a:p>
        </p:txBody>
      </p:sp>
    </p:spTree>
    <p:extLst>
      <p:ext uri="{BB962C8B-B14F-4D97-AF65-F5344CB8AC3E}">
        <p14:creationId xmlns:p14="http://schemas.microsoft.com/office/powerpoint/2010/main" val="2591372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102050" y="7553100"/>
            <a:ext cx="6352889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(2,10) (1,9) (1,8) (2,7) (9,7) (10,8) (10,9) (9,10) (8,9) (2,9) (2,10)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(2,7) (1,-2) (-1,-4) (-2,-4) (-3,-3) (-4,-1) (-5,-1) (-7,-2) (-8,-3) (-8,-5) (-7, -7) (-5,-9) (-2,-10) (4,-10) (7, -8) (8,-5) (9,7)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(5,3) (4,4) (3,4) (2,3) (2,2) (3,-1) (5,-3) (7,-1) (8,2) (8,3) (7,4) (6,4) (5,3)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73F217-8EF7-6509-0DC0-426637FBF6DE}"/>
              </a:ext>
            </a:extLst>
          </p:cNvPr>
          <p:cNvCxnSpPr>
            <a:cxnSpLocks/>
          </p:cNvCxnSpPr>
          <p:nvPr/>
        </p:nvCxnSpPr>
        <p:spPr>
          <a:xfrm>
            <a:off x="4040221" y="1014153"/>
            <a:ext cx="306962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3FB6C72-DFC5-8F2E-5615-F8A3E1B2B31B}"/>
              </a:ext>
            </a:extLst>
          </p:cNvPr>
          <p:cNvCxnSpPr>
            <a:cxnSpLocks/>
          </p:cNvCxnSpPr>
          <p:nvPr/>
        </p:nvCxnSpPr>
        <p:spPr>
          <a:xfrm>
            <a:off x="4355830" y="1314315"/>
            <a:ext cx="14850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A3C94DE-EFF3-5215-891A-48A5938C8E15}"/>
              </a:ext>
            </a:extLst>
          </p:cNvPr>
          <p:cNvCxnSpPr>
            <a:cxnSpLocks/>
          </p:cNvCxnSpPr>
          <p:nvPr/>
        </p:nvCxnSpPr>
        <p:spPr>
          <a:xfrm flipV="1">
            <a:off x="5840919" y="1014153"/>
            <a:ext cx="311285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F30B15D-7E02-66E0-4454-B554163EBD71}"/>
              </a:ext>
            </a:extLst>
          </p:cNvPr>
          <p:cNvCxnSpPr>
            <a:cxnSpLocks/>
          </p:cNvCxnSpPr>
          <p:nvPr/>
        </p:nvCxnSpPr>
        <p:spPr>
          <a:xfrm>
            <a:off x="6148421" y="1014153"/>
            <a:ext cx="289128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50D08C5-B0DA-D357-35ED-BC0969211D2B}"/>
              </a:ext>
            </a:extLst>
          </p:cNvPr>
          <p:cNvCxnSpPr>
            <a:cxnSpLocks/>
          </p:cNvCxnSpPr>
          <p:nvPr/>
        </p:nvCxnSpPr>
        <p:spPr>
          <a:xfrm>
            <a:off x="6437549" y="1314315"/>
            <a:ext cx="0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1C11271-4095-0CA8-680A-3B1F4DBC85D9}"/>
              </a:ext>
            </a:extLst>
          </p:cNvPr>
          <p:cNvCxnSpPr>
            <a:cxnSpLocks/>
          </p:cNvCxnSpPr>
          <p:nvPr/>
        </p:nvCxnSpPr>
        <p:spPr>
          <a:xfrm flipH="1">
            <a:off x="6148421" y="1614477"/>
            <a:ext cx="289128" cy="292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1C691BF-5F0E-E559-D2E4-F6679CFAB880}"/>
              </a:ext>
            </a:extLst>
          </p:cNvPr>
          <p:cNvCxnSpPr>
            <a:cxnSpLocks/>
          </p:cNvCxnSpPr>
          <p:nvPr/>
        </p:nvCxnSpPr>
        <p:spPr>
          <a:xfrm>
            <a:off x="4040221" y="1904300"/>
            <a:ext cx="2108200" cy="23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F845A98-0E1F-AC25-04E0-C588E00C8A59}"/>
              </a:ext>
            </a:extLst>
          </p:cNvPr>
          <p:cNvCxnSpPr>
            <a:cxnSpLocks/>
          </p:cNvCxnSpPr>
          <p:nvPr/>
        </p:nvCxnSpPr>
        <p:spPr>
          <a:xfrm flipV="1">
            <a:off x="3742176" y="1014153"/>
            <a:ext cx="298045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7E29E1F-4451-5538-D5F1-B6439C31C7C7}"/>
              </a:ext>
            </a:extLst>
          </p:cNvPr>
          <p:cNvCxnSpPr>
            <a:cxnSpLocks/>
          </p:cNvCxnSpPr>
          <p:nvPr/>
        </p:nvCxnSpPr>
        <p:spPr>
          <a:xfrm flipV="1">
            <a:off x="3740829" y="1314315"/>
            <a:ext cx="14047" cy="3060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FF5F5A3-1BEA-1B87-22D3-5BB0B5A3537B}"/>
              </a:ext>
            </a:extLst>
          </p:cNvPr>
          <p:cNvCxnSpPr>
            <a:cxnSpLocks/>
          </p:cNvCxnSpPr>
          <p:nvPr/>
        </p:nvCxnSpPr>
        <p:spPr>
          <a:xfrm>
            <a:off x="3747852" y="1604138"/>
            <a:ext cx="306962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258966A-0960-95BE-70F7-56F49A885EAE}"/>
              </a:ext>
            </a:extLst>
          </p:cNvPr>
          <p:cNvCxnSpPr>
            <a:cxnSpLocks/>
          </p:cNvCxnSpPr>
          <p:nvPr/>
        </p:nvCxnSpPr>
        <p:spPr>
          <a:xfrm flipV="1">
            <a:off x="3754876" y="1904299"/>
            <a:ext cx="294803" cy="26995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976C757-F6F5-1C00-B403-33CB3EC242A5}"/>
              </a:ext>
            </a:extLst>
          </p:cNvPr>
          <p:cNvCxnSpPr>
            <a:cxnSpLocks/>
          </p:cNvCxnSpPr>
          <p:nvPr/>
        </p:nvCxnSpPr>
        <p:spPr>
          <a:xfrm flipH="1">
            <a:off x="3172570" y="4603805"/>
            <a:ext cx="568259" cy="5804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B4E915D-999C-8B14-8E0A-E3861705ED1C}"/>
              </a:ext>
            </a:extLst>
          </p:cNvPr>
          <p:cNvCxnSpPr>
            <a:cxnSpLocks/>
          </p:cNvCxnSpPr>
          <p:nvPr/>
        </p:nvCxnSpPr>
        <p:spPr>
          <a:xfrm flipH="1">
            <a:off x="2846567" y="5184250"/>
            <a:ext cx="3165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AA69E8D-6B71-B728-DEC0-35CC64DDC8F1}"/>
              </a:ext>
            </a:extLst>
          </p:cNvPr>
          <p:cNvCxnSpPr>
            <a:cxnSpLocks/>
          </p:cNvCxnSpPr>
          <p:nvPr/>
        </p:nvCxnSpPr>
        <p:spPr>
          <a:xfrm flipH="1" flipV="1">
            <a:off x="2576929" y="4894027"/>
            <a:ext cx="269638" cy="2902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550F411-E445-1A37-15C3-73EE12DD669B}"/>
              </a:ext>
            </a:extLst>
          </p:cNvPr>
          <p:cNvCxnSpPr>
            <a:cxnSpLocks/>
          </p:cNvCxnSpPr>
          <p:nvPr/>
        </p:nvCxnSpPr>
        <p:spPr>
          <a:xfrm flipV="1">
            <a:off x="5834436" y="1904299"/>
            <a:ext cx="322895" cy="35900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7017AB5-F813-C035-89D3-FCC792995DCA}"/>
              </a:ext>
            </a:extLst>
          </p:cNvPr>
          <p:cNvCxnSpPr>
            <a:cxnSpLocks/>
          </p:cNvCxnSpPr>
          <p:nvPr/>
        </p:nvCxnSpPr>
        <p:spPr>
          <a:xfrm flipH="1">
            <a:off x="5554218" y="5485781"/>
            <a:ext cx="286701" cy="9274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C1AA8C4-9316-E0B1-E4C2-74E144073092}"/>
              </a:ext>
            </a:extLst>
          </p:cNvPr>
          <p:cNvCxnSpPr>
            <a:cxnSpLocks/>
          </p:cNvCxnSpPr>
          <p:nvPr/>
        </p:nvCxnSpPr>
        <p:spPr>
          <a:xfrm flipH="1">
            <a:off x="4667416" y="6413263"/>
            <a:ext cx="886802" cy="5729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289F5F2-0D31-B955-8C62-6301181AF86C}"/>
              </a:ext>
            </a:extLst>
          </p:cNvPr>
          <p:cNvCxnSpPr>
            <a:cxnSpLocks/>
          </p:cNvCxnSpPr>
          <p:nvPr/>
        </p:nvCxnSpPr>
        <p:spPr>
          <a:xfrm flipH="1">
            <a:off x="2846567" y="6986211"/>
            <a:ext cx="1820849" cy="214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51437C5-7AD2-0A8E-B93C-42D845D99353}"/>
              </a:ext>
            </a:extLst>
          </p:cNvPr>
          <p:cNvCxnSpPr>
            <a:cxnSpLocks/>
          </p:cNvCxnSpPr>
          <p:nvPr/>
        </p:nvCxnSpPr>
        <p:spPr>
          <a:xfrm flipH="1" flipV="1">
            <a:off x="1959765" y="6699737"/>
            <a:ext cx="904383" cy="3158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863DA04-7C24-822E-5FEF-362111496B05}"/>
              </a:ext>
            </a:extLst>
          </p:cNvPr>
          <p:cNvCxnSpPr>
            <a:cxnSpLocks/>
          </p:cNvCxnSpPr>
          <p:nvPr/>
        </p:nvCxnSpPr>
        <p:spPr>
          <a:xfrm flipH="1" flipV="1">
            <a:off x="1340888" y="6085495"/>
            <a:ext cx="618877" cy="6142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6C072-2164-D20E-65C9-2EC10E8E422A}"/>
              </a:ext>
            </a:extLst>
          </p:cNvPr>
          <p:cNvCxnSpPr>
            <a:cxnSpLocks/>
          </p:cNvCxnSpPr>
          <p:nvPr/>
        </p:nvCxnSpPr>
        <p:spPr>
          <a:xfrm flipH="1" flipV="1">
            <a:off x="1060670" y="5494351"/>
            <a:ext cx="309438" cy="6056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C5B5380-820B-6964-8CFB-79BD84701CA5}"/>
              </a:ext>
            </a:extLst>
          </p:cNvPr>
          <p:cNvCxnSpPr>
            <a:cxnSpLocks/>
          </p:cNvCxnSpPr>
          <p:nvPr/>
        </p:nvCxnSpPr>
        <p:spPr>
          <a:xfrm flipH="1" flipV="1">
            <a:off x="1046623" y="4894027"/>
            <a:ext cx="14047" cy="6003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88BDAD3-BACA-0EDD-3338-43C81EB81403}"/>
              </a:ext>
            </a:extLst>
          </p:cNvPr>
          <p:cNvCxnSpPr>
            <a:cxnSpLocks/>
          </p:cNvCxnSpPr>
          <p:nvPr/>
        </p:nvCxnSpPr>
        <p:spPr>
          <a:xfrm flipV="1">
            <a:off x="1053646" y="4603805"/>
            <a:ext cx="287242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91A04C5-BCF0-ABBC-3A3E-34933D0989C4}"/>
              </a:ext>
            </a:extLst>
          </p:cNvPr>
          <p:cNvCxnSpPr>
            <a:cxnSpLocks/>
          </p:cNvCxnSpPr>
          <p:nvPr/>
        </p:nvCxnSpPr>
        <p:spPr>
          <a:xfrm flipV="1">
            <a:off x="1366299" y="4303643"/>
            <a:ext cx="559044" cy="300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F5E71E6-2CB6-5DD3-3496-29BAB4133D0B}"/>
              </a:ext>
            </a:extLst>
          </p:cNvPr>
          <p:cNvCxnSpPr>
            <a:cxnSpLocks/>
          </p:cNvCxnSpPr>
          <p:nvPr/>
        </p:nvCxnSpPr>
        <p:spPr>
          <a:xfrm>
            <a:off x="2262364" y="4312873"/>
            <a:ext cx="314565" cy="574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81FEE13-1DA4-67F4-5FFC-1A98085F2A52}"/>
              </a:ext>
            </a:extLst>
          </p:cNvPr>
          <p:cNvCxnSpPr>
            <a:cxnSpLocks/>
          </p:cNvCxnSpPr>
          <p:nvPr/>
        </p:nvCxnSpPr>
        <p:spPr>
          <a:xfrm>
            <a:off x="1945853" y="4312872"/>
            <a:ext cx="316511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1EB9324-15F4-1132-FA8E-382D24BB53C7}"/>
              </a:ext>
            </a:extLst>
          </p:cNvPr>
          <p:cNvCxnSpPr>
            <a:cxnSpLocks/>
          </p:cNvCxnSpPr>
          <p:nvPr/>
        </p:nvCxnSpPr>
        <p:spPr>
          <a:xfrm flipV="1">
            <a:off x="4945862" y="2798956"/>
            <a:ext cx="281764" cy="305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8EAB8647-EDC9-EBBA-4409-1D849CA53D52}"/>
              </a:ext>
            </a:extLst>
          </p:cNvPr>
          <p:cNvCxnSpPr>
            <a:cxnSpLocks/>
          </p:cNvCxnSpPr>
          <p:nvPr/>
        </p:nvCxnSpPr>
        <p:spPr>
          <a:xfrm>
            <a:off x="5229351" y="2806564"/>
            <a:ext cx="32486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FA62468-039E-3C2B-07A7-F32FFD313F94}"/>
              </a:ext>
            </a:extLst>
          </p:cNvPr>
          <p:cNvCxnSpPr>
            <a:cxnSpLocks/>
          </p:cNvCxnSpPr>
          <p:nvPr/>
        </p:nvCxnSpPr>
        <p:spPr>
          <a:xfrm>
            <a:off x="5535134" y="2806564"/>
            <a:ext cx="299302" cy="2974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BD12DB7-AEA3-F054-0053-4C4A3CA118C4}"/>
              </a:ext>
            </a:extLst>
          </p:cNvPr>
          <p:cNvCxnSpPr>
            <a:cxnSpLocks/>
          </p:cNvCxnSpPr>
          <p:nvPr/>
        </p:nvCxnSpPr>
        <p:spPr>
          <a:xfrm>
            <a:off x="4646560" y="2802759"/>
            <a:ext cx="299302" cy="2974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619F0E6-02F6-FF77-FA24-A009388186DA}"/>
              </a:ext>
            </a:extLst>
          </p:cNvPr>
          <p:cNvCxnSpPr>
            <a:cxnSpLocks/>
          </p:cNvCxnSpPr>
          <p:nvPr/>
        </p:nvCxnSpPr>
        <p:spPr>
          <a:xfrm flipV="1">
            <a:off x="4341625" y="2806564"/>
            <a:ext cx="304935" cy="46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6B58EE9-8F8B-0A37-05A4-7EFF67533C39}"/>
              </a:ext>
            </a:extLst>
          </p:cNvPr>
          <p:cNvCxnSpPr>
            <a:cxnSpLocks/>
          </p:cNvCxnSpPr>
          <p:nvPr/>
        </p:nvCxnSpPr>
        <p:spPr>
          <a:xfrm flipV="1">
            <a:off x="4040221" y="2811201"/>
            <a:ext cx="306962" cy="305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CE56C77-63CC-9195-7115-EE2E050CF65C}"/>
              </a:ext>
            </a:extLst>
          </p:cNvPr>
          <p:cNvCxnSpPr>
            <a:cxnSpLocks/>
          </p:cNvCxnSpPr>
          <p:nvPr/>
        </p:nvCxnSpPr>
        <p:spPr>
          <a:xfrm flipV="1">
            <a:off x="5850117" y="3128035"/>
            <a:ext cx="0" cy="280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2F0F4D1-6A76-89DE-A8F5-E44C3880283C}"/>
              </a:ext>
            </a:extLst>
          </p:cNvPr>
          <p:cNvCxnSpPr>
            <a:cxnSpLocks/>
          </p:cNvCxnSpPr>
          <p:nvPr/>
        </p:nvCxnSpPr>
        <p:spPr>
          <a:xfrm flipV="1">
            <a:off x="4040221" y="3100166"/>
            <a:ext cx="0" cy="280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AC7E7B2-043C-6F46-D07D-C02B1F7B39B3}"/>
              </a:ext>
            </a:extLst>
          </p:cNvPr>
          <p:cNvCxnSpPr>
            <a:cxnSpLocks/>
          </p:cNvCxnSpPr>
          <p:nvPr/>
        </p:nvCxnSpPr>
        <p:spPr>
          <a:xfrm flipH="1" flipV="1">
            <a:off x="4054814" y="3392913"/>
            <a:ext cx="301016" cy="9199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7612099D-5D21-DCEA-2DBA-EE98BE25AA6D}"/>
              </a:ext>
            </a:extLst>
          </p:cNvPr>
          <p:cNvCxnSpPr>
            <a:cxnSpLocks/>
          </p:cNvCxnSpPr>
          <p:nvPr/>
        </p:nvCxnSpPr>
        <p:spPr>
          <a:xfrm flipV="1">
            <a:off x="5554218" y="3394727"/>
            <a:ext cx="287291" cy="9089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4109EF4-A8DC-F45E-A344-BFFA86B18845}"/>
              </a:ext>
            </a:extLst>
          </p:cNvPr>
          <p:cNvCxnSpPr>
            <a:cxnSpLocks/>
          </p:cNvCxnSpPr>
          <p:nvPr/>
        </p:nvCxnSpPr>
        <p:spPr>
          <a:xfrm flipV="1">
            <a:off x="4928705" y="4302256"/>
            <a:ext cx="625513" cy="6017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AB5996CD-3405-B8E8-0D9E-58332988201A}"/>
              </a:ext>
            </a:extLst>
          </p:cNvPr>
          <p:cNvCxnSpPr>
            <a:cxnSpLocks/>
          </p:cNvCxnSpPr>
          <p:nvPr/>
        </p:nvCxnSpPr>
        <p:spPr>
          <a:xfrm flipH="1" flipV="1">
            <a:off x="4355830" y="4312873"/>
            <a:ext cx="582423" cy="5910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9F06E1E9-898F-0632-7E5E-8EE6F6D8CB4B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89143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353</Words>
  <Application>Microsoft Macintosh PowerPoint</Application>
  <PresentationFormat>A4 Paper (210x297 mm)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16</cp:revision>
  <dcterms:created xsi:type="dcterms:W3CDTF">2022-02-01T11:05:46Z</dcterms:created>
  <dcterms:modified xsi:type="dcterms:W3CDTF">2023-12-04T16:38:55Z</dcterms:modified>
</cp:coreProperties>
</file>